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672" r:id="rId68"/>
    <p:sldId id="673" r:id="rId69"/>
    <p:sldId id="674" r:id="rId70"/>
    <p:sldId id="388" r:id="rId71"/>
    <p:sldId id="389" r:id="rId72"/>
    <p:sldId id="666" r:id="rId73"/>
    <p:sldId id="667" r:id="rId74"/>
    <p:sldId id="668" r:id="rId75"/>
    <p:sldId id="665" r:id="rId76"/>
    <p:sldId id="652" r:id="rId77"/>
    <p:sldId id="653" r:id="rId78"/>
    <p:sldId id="654" r:id="rId79"/>
    <p:sldId id="655" r:id="rId80"/>
    <p:sldId id="659" r:id="rId81"/>
    <p:sldId id="660" r:id="rId82"/>
    <p:sldId id="661" r:id="rId83"/>
    <p:sldId id="662" r:id="rId84"/>
    <p:sldId id="664" r:id="rId85"/>
    <p:sldId id="663" r:id="rId86"/>
    <p:sldId id="670" r:id="rId87"/>
    <p:sldId id="671" r:id="rId88"/>
    <p:sldId id="261" r:id="rId89"/>
    <p:sldId id="567" r:id="rId90"/>
    <p:sldId id="579" r:id="rId91"/>
    <p:sldId id="580" r:id="rId92"/>
    <p:sldId id="581" r:id="rId93"/>
    <p:sldId id="574" r:id="rId94"/>
    <p:sldId id="584" r:id="rId95"/>
    <p:sldId id="585" r:id="rId96"/>
    <p:sldId id="622" r:id="rId97"/>
    <p:sldId id="621" r:id="rId98"/>
    <p:sldId id="623" r:id="rId99"/>
    <p:sldId id="624" r:id="rId100"/>
    <p:sldId id="620" r:id="rId101"/>
    <p:sldId id="614" r:id="rId102"/>
    <p:sldId id="616" r:id="rId103"/>
    <p:sldId id="617" r:id="rId104"/>
    <p:sldId id="618" r:id="rId105"/>
    <p:sldId id="619" r:id="rId106"/>
    <p:sldId id="646" r:id="rId107"/>
    <p:sldId id="648" r:id="rId108"/>
    <p:sldId id="649" r:id="rId109"/>
    <p:sldId id="657" r:id="rId110"/>
    <p:sldId id="658" r:id="rId111"/>
    <p:sldId id="669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F4624E-6B74-5447-9208-09B61C490FCD}">
          <p14:sldIdLst>
            <p14:sldId id="256"/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672"/>
            <p14:sldId id="673"/>
            <p14:sldId id="674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670"/>
            <p14:sldId id="671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637CC7"/>
    <a:srgbClr val="006F5B"/>
    <a:srgbClr val="FFFFFE"/>
    <a:srgbClr val="414142"/>
    <a:srgbClr val="EB9CAC"/>
    <a:srgbClr val="162B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5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7BC42-4918-C44A-BE35-851D9C8AB7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E3530-D68A-0E4B-262E-D7FD3ECBCCCC}"/>
              </a:ext>
            </a:extLst>
          </p:cNvPr>
          <p:cNvCxnSpPr>
            <a:cxnSpLocks/>
          </p:cNvCxnSpPr>
          <p:nvPr/>
        </p:nvCxnSpPr>
        <p:spPr>
          <a:xfrm>
            <a:off x="-98323" y="1826389"/>
            <a:ext cx="982242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B1BD5-75FE-FD49-2F8A-C54AFCE69A2D}"/>
              </a:ext>
            </a:extLst>
          </p:cNvPr>
          <p:cNvCxnSpPr>
            <a:cxnSpLocks/>
          </p:cNvCxnSpPr>
          <p:nvPr/>
        </p:nvCxnSpPr>
        <p:spPr>
          <a:xfrm>
            <a:off x="3023720" y="3592053"/>
            <a:ext cx="923710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34A27-FABD-B7CA-713D-778B64C0BBD2}"/>
              </a:ext>
            </a:extLst>
          </p:cNvPr>
          <p:cNvCxnSpPr>
            <a:cxnSpLocks/>
          </p:cNvCxnSpPr>
          <p:nvPr/>
        </p:nvCxnSpPr>
        <p:spPr>
          <a:xfrm>
            <a:off x="10569677" y="-108155"/>
            <a:ext cx="0" cy="3156155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7FDE94-0BDA-78CD-2386-C1A388F73FB2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91612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587327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86344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8536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1087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57912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235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476864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77847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4811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07356-050E-90FE-EE47-6445A8B2DC43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87E4F4-9A0B-9545-81F5-A9388A3ADD66}"/>
              </a:ext>
            </a:extLst>
          </p:cNvPr>
          <p:cNvCxnSpPr>
            <a:cxnSpLocks/>
          </p:cNvCxnSpPr>
          <p:nvPr/>
        </p:nvCxnSpPr>
        <p:spPr>
          <a:xfrm>
            <a:off x="-108155" y="1324944"/>
            <a:ext cx="987158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C4D51-21E9-FD2D-DA33-277F0EF95453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986175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6564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EB2CFE-0568-1972-BFAC-5D723A7C2680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E4D46D-C139-561B-75B2-086E015A99F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FE1F79-E8BE-3FD7-4B1C-58351E47377E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A259C0-7259-2F84-068B-AA179A063701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08630C-84DF-65E7-C7E8-87A77790CDB7}"/>
              </a:ext>
            </a:extLst>
          </p:cNvPr>
          <p:cNvCxnSpPr>
            <a:cxnSpLocks/>
          </p:cNvCxnSpPr>
          <p:nvPr/>
        </p:nvCxnSpPr>
        <p:spPr>
          <a:xfrm>
            <a:off x="-157316" y="1324944"/>
            <a:ext cx="66957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399189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88726F-6A1C-AE18-AA38-E865529EAA7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5E4774-953E-DAC0-B4F9-1EB921EC31C6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970852-D6F5-8D94-FEB5-1FA3B5792BEC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18607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0846BC-E25A-F3D5-6607-D4425DAAFBD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B367C9-762D-6604-C879-BAACE8517B0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F5AC5-7FD9-4578-3006-1DAD79D8A77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39674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8F02DA-F652-DC6E-743D-91CE47885190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D0EA2-E470-84FB-4474-F25C3CDB74FB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F50956-6D7E-447F-BED5-BB3AA6119FE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1694CF-763D-5BC0-5B0B-F23994C4FE05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6DED10-1D87-8A85-5206-831B5BA0B507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A540AA-9070-DAC0-4675-1E5A885A47C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20DA9D-41FE-7852-A4B9-C163BEF4883D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DBEB10-AEC1-6F6D-6AA2-924EBBEF6F6C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8681F3-B850-6924-EC33-E8C01D8E738F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604683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54077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500691-E3E9-28BB-858E-CDC1D433318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F1C795-5964-CC85-7831-79E552EB0677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9916CD-A031-D2DB-9A98-AA14C212C46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27038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-98323" y="3778092"/>
            <a:ext cx="907517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6C1B78-BECD-5CDD-D24E-21845C43E1EE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19432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26D98-DF95-87ED-B15A-DA7D02B363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728155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773798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6778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03237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706186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picometers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6735097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picometers preserves 50% of signal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picometers preserves 83% of signal!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705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C5AB2C-5BFB-91D0-5C8E-5D0C015570B9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1127760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87381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717754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AE2641-0CA3-AA47-05E6-B8FF76F5526D}"/>
              </a:ext>
            </a:extLst>
          </p:cNvPr>
          <p:cNvCxnSpPr>
            <a:cxnSpLocks/>
          </p:cNvCxnSpPr>
          <p:nvPr/>
        </p:nvCxnSpPr>
        <p:spPr>
          <a:xfrm>
            <a:off x="-98323" y="1324944"/>
            <a:ext cx="241873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-98323" y="5282428"/>
            <a:ext cx="64696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A9E0-3107-A307-EC3B-9F9C9006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1F2-1F3D-603B-F4D1-42435BBC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DDE-CE99-FD76-57B2-D09F9132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532F5F-B735-FE10-8421-B3980D09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1C79B-7634-1701-7BDF-0C991253D61F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6A30E-7681-62A3-3020-39952F9311C0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D1FFAA-92FC-AD6C-0FB9-F9340E88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AD46C-F763-D3C9-0EE5-9866F6E1250A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2616266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F54C-ABA4-B779-A502-548F161E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6DD0-24A9-B025-6FDF-1C55F6B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1F62-3EBC-83A4-DE73-C57A9C4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899403-45B4-FCE6-E300-177D6DA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C43F6B-F940-38BC-2332-5989F829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8342-A799-69AC-CE8E-D99503E2D88B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B22CDF-F7A5-E403-8741-2A4DDF415DF0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29C286C-88CC-75B6-AD0F-A71502F0D4F5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CF67D7-2DE7-5FD9-0305-957DFDF6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C9BA3D-5AA3-3874-130A-7AC8E90C6B1D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4D929E-A548-FC65-4387-A4B9D270982C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33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59D2-795A-44AE-0B74-370683AD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666-75CC-9CAD-AB12-36B56A6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A2B-E601-E0BA-78A2-69E99E9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1480E-8383-AE09-7453-5A391D4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53A712D-6109-4D82-C407-263F443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EBE26-F4B1-4BD5-4B06-1DDAD0157D5C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E0D7D-FE90-2155-82E7-07CCC6FD2F0B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4C2EC9-B0E9-C9FF-FE58-927E2D03BCFD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B2DCB-8FC9-32B2-80FC-F5AE11E74052}"/>
              </a:ext>
            </a:extLst>
          </p:cNvPr>
          <p:cNvSpPr txBox="1"/>
          <p:nvPr/>
        </p:nvSpPr>
        <p:spPr>
          <a:xfrm>
            <a:off x="2438355" y="3175945"/>
            <a:ext cx="655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modes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C3887-919D-9E32-F4EA-F0EAF3CBB2F3}"/>
              </a:ext>
            </a:extLst>
          </p:cNvPr>
          <p:cNvCxnSpPr>
            <a:cxnSpLocks/>
          </p:cNvCxnSpPr>
          <p:nvPr/>
        </p:nvCxnSpPr>
        <p:spPr>
          <a:xfrm>
            <a:off x="2516110" y="3212297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4CEC7B-691F-00D6-829E-04F739AB4406}"/>
              </a:ext>
            </a:extLst>
          </p:cNvPr>
          <p:cNvCxnSpPr>
            <a:cxnSpLocks/>
          </p:cNvCxnSpPr>
          <p:nvPr/>
        </p:nvCxnSpPr>
        <p:spPr>
          <a:xfrm>
            <a:off x="2516110" y="3576055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602D5A-D367-85BE-78FC-29FCC1A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D0D6B-5189-F483-5537-A0194E9C9A24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0603F0-A806-D5CE-7A28-488B0B5E4C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76054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-88490" y="2229512"/>
            <a:ext cx="106680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-88490" y="3778092"/>
            <a:ext cx="906534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991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1051068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E5DD5F0-8A53-BD3B-8866-30B3D275AF8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103F7-331D-FDDF-A161-A53A326582F0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31FE7-E9EB-ACD8-B9CF-DBB70D262657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9FF1B1-325A-2F3E-5142-E416C0C5D601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1050085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CF5A16D-2956-8298-5C62-5E9AA97469AE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4000">
                <a:srgbClr val="BF1D2C">
                  <a:alpha val="49904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49000">
                <a:srgbClr val="C00000">
                  <a:alpha val="50108"/>
                </a:srgbClr>
              </a:gs>
              <a:gs pos="100000">
                <a:srgbClr val="BF1D2C">
                  <a:alpha val="49745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4DE41-0896-4AFB-EC34-72F1626E62CE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49920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36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50000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50187"/>
                </a:srgbClr>
              </a:gs>
              <a:gs pos="100000">
                <a:srgbClr val="BF1D2C">
                  <a:alpha val="49857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FDB1F-4E2F-CB12-9745-ABF08ED06AFA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BF1D2C">
                  <a:alpha val="50132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BF1D2C">
                  <a:alpha val="50000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BF1D2C">
                  <a:alpha val="4982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BF1D2C">
                  <a:alpha val="49753"/>
                </a:srgbClr>
              </a:gs>
              <a:gs pos="100000">
                <a:srgbClr val="BF1D2C">
                  <a:alpha val="50000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7505E-B125-B268-7D18-7F18C92A055C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BF1D2C">
                  <a:alpha val="5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9241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787563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804278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077497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26431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-68826" y="2229512"/>
            <a:ext cx="1064833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-68826" y="3778092"/>
            <a:ext cx="904567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-68826" y="5282428"/>
            <a:ext cx="644012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-117987" y="1324944"/>
            <a:ext cx="336263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463099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325447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369372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860322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-98323" y="2229512"/>
            <a:ext cx="1067783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218D3-D4B4-B01F-F159-7BEECFD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19E0-752F-3A88-7970-9926652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6FE-94A6-A5FB-319C-E5546B1D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EF35-77E4-E32C-0B01-DE31D015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9E163-9073-1C7A-8FA2-7DF666A04E4C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6DBC5-AA37-88AC-343B-646E53906A5B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4ACE0-C9C7-DE86-DD62-8B745F63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BC0D6BF-3220-E80D-54C2-882595B8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34A4D3-BCFA-A76E-16A7-9BD1D74F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</p:spTree>
    <p:extLst>
      <p:ext uri="{BB962C8B-B14F-4D97-AF65-F5344CB8AC3E}">
        <p14:creationId xmlns:p14="http://schemas.microsoft.com/office/powerpoint/2010/main" val="3246650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5AC1-E3E8-0DCA-D8FF-902236B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FC8D-BCEC-8E6D-13D0-81B2F484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F2A0-EF6B-4531-2EE0-BD60978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4BE503-7DA9-21A3-B61D-ACD919B46213}"/>
              </a:ext>
            </a:extLst>
          </p:cNvPr>
          <p:cNvCxnSpPr>
            <a:cxnSpLocks/>
          </p:cNvCxnSpPr>
          <p:nvPr/>
        </p:nvCxnSpPr>
        <p:spPr>
          <a:xfrm>
            <a:off x="-78658" y="2229512"/>
            <a:ext cx="10658168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D4462-6146-28A0-2BD8-B9900C258134}"/>
              </a:ext>
            </a:extLst>
          </p:cNvPr>
          <p:cNvCxnSpPr>
            <a:cxnSpLocks/>
          </p:cNvCxnSpPr>
          <p:nvPr/>
        </p:nvCxnSpPr>
        <p:spPr>
          <a:xfrm>
            <a:off x="-78658" y="3778092"/>
            <a:ext cx="9055510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D95970-9D1F-BE2F-34E6-2CED12EC973F}"/>
              </a:ext>
            </a:extLst>
          </p:cNvPr>
          <p:cNvCxnSpPr>
            <a:cxnSpLocks/>
          </p:cNvCxnSpPr>
          <p:nvPr/>
        </p:nvCxnSpPr>
        <p:spPr>
          <a:xfrm>
            <a:off x="-78658" y="5282428"/>
            <a:ext cx="644996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37238B-FAA9-55C8-CE0F-D47C7A9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00B89-8860-EB54-5D5A-B16C73AF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7C000-D499-E95D-E3CC-D6D1729A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6DD7F-70DF-A016-7C32-4206C50C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7357815" y="4532619"/>
            <a:ext cx="2289259" cy="1826236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DF9C-7D07-097F-DB55-ABEAEEB7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51"/>
          <a:stretch/>
        </p:blipFill>
        <p:spPr>
          <a:xfrm>
            <a:off x="9755475" y="4527211"/>
            <a:ext cx="2288768" cy="1826237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</p:spTree>
    <p:extLst>
      <p:ext uri="{BB962C8B-B14F-4D97-AF65-F5344CB8AC3E}">
        <p14:creationId xmlns:p14="http://schemas.microsoft.com/office/powerpoint/2010/main" val="288774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B7C51-F544-ED78-F22B-D844B40D1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17" y="2260188"/>
            <a:ext cx="2337619" cy="2337619"/>
          </a:xfrm>
          <a:prstGeom prst="rect">
            <a:avLst/>
          </a:prstGeom>
        </p:spPr>
      </p:pic>
      <p:pic>
        <p:nvPicPr>
          <p:cNvPr id="1028" name="Picture 4" descr="CINT Logo">
            <a:extLst>
              <a:ext uri="{FF2B5EF4-FFF2-40B4-BE49-F238E27FC236}">
                <a16:creationId xmlns:a16="http://schemas.microsoft.com/office/drawing/2014/main" id="{63975114-5B00-A3D4-95DE-D884721A7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49" y="2302591"/>
            <a:ext cx="2254901" cy="22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FD3F4-FE48-0F0E-5E75-D97394A7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063" y="2260190"/>
            <a:ext cx="2348055" cy="23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411971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39F5A4-E8AA-1ACE-EACC-F11127DA891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BD2C86-D072-AFDE-5384-D64D14DE400F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8B70F3-E6F8-7013-0DF9-A434C84FC8CD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6BD971-5519-33B1-9EDA-74B95EFAA9E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79A2F1-EE46-927F-2B83-AB42CEF76E66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2F15D5-286D-9D85-4E08-166F9C026F2A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0C2FA3-41A5-D363-360C-7C6041819D28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636774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-68826" y="1324944"/>
            <a:ext cx="687274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-88490" y="1324944"/>
            <a:ext cx="689241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-78658" y="1324944"/>
            <a:ext cx="688258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2329</Words>
  <Application>Microsoft Macintosh PowerPoint</Application>
  <PresentationFormat>Widescreen</PresentationFormat>
  <Paragraphs>721</Paragraphs>
  <Slides>111</Slides>
  <Notes>1</Notes>
  <HiddenSlides>23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Scattering: Optomechanical Coupling</vt:lpstr>
      <vt:lpstr>Brillouin Scattering: Optomechanical Coupling</vt:lpstr>
      <vt:lpstr>Brillouin Scattering: Optomechanical Coupling</vt:lpstr>
      <vt:lpstr>Brillouin Scattering: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Explore Brillouin/Raman Transition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Controlling Sound with Light</vt:lpstr>
      <vt:lpstr>Controlling Sound with Light</vt:lpstr>
      <vt:lpstr>Acknowledgements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106</cp:revision>
  <dcterms:created xsi:type="dcterms:W3CDTF">2025-04-20T15:36:52Z</dcterms:created>
  <dcterms:modified xsi:type="dcterms:W3CDTF">2025-04-25T00:18:19Z</dcterms:modified>
</cp:coreProperties>
</file>